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Amatic SC"/>
      <p:regular r:id="rId35"/>
      <p:bold r:id="rId36"/>
    </p:embeddedFont>
    <p:embeddedFont>
      <p:font typeface="Merriweather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italic.fntdata"/><Relationship Id="rId10" Type="http://schemas.openxmlformats.org/officeDocument/2006/relationships/slide" Target="slides/slide6.xml"/><Relationship Id="rId32" Type="http://schemas.openxmlformats.org/officeDocument/2006/relationships/font" Target="fonts/Roboto-bold.fntdata"/><Relationship Id="rId13" Type="http://schemas.openxmlformats.org/officeDocument/2006/relationships/slide" Target="slides/slide9.xml"/><Relationship Id="rId35" Type="http://schemas.openxmlformats.org/officeDocument/2006/relationships/font" Target="fonts/AmaticSC-regular.fntdata"/><Relationship Id="rId12" Type="http://schemas.openxmlformats.org/officeDocument/2006/relationships/slide" Target="slides/slide8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37" Type="http://schemas.openxmlformats.org/officeDocument/2006/relationships/font" Target="fonts/Merriweather-regular.fntdata"/><Relationship Id="rId14" Type="http://schemas.openxmlformats.org/officeDocument/2006/relationships/slide" Target="slides/slide10.xml"/><Relationship Id="rId36" Type="http://schemas.openxmlformats.org/officeDocument/2006/relationships/font" Target="fonts/AmaticSC-bold.fntdata"/><Relationship Id="rId17" Type="http://schemas.openxmlformats.org/officeDocument/2006/relationships/slide" Target="slides/slide13.xml"/><Relationship Id="rId39" Type="http://schemas.openxmlformats.org/officeDocument/2006/relationships/font" Target="fonts/Merriweather-italic.fntdata"/><Relationship Id="rId16" Type="http://schemas.openxmlformats.org/officeDocument/2006/relationships/slide" Target="slides/slide12.xml"/><Relationship Id="rId38" Type="http://schemas.openxmlformats.org/officeDocument/2006/relationships/font" Target="fonts/Merriweather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f85ac548bb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f85ac548b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f891303539_2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f89130353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f891303539_2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f891303539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f891303539_2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f891303539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f891303539_2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f891303539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f891303539_2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f891303539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f891303539_2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f891303539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f891303539_2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f891303539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f891303539_2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" name="Google Shape;2035;gf891303539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f89611d169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f89611d16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f89611d169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f89611d16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f891303539_2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f891303539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f891303539_2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f891303539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f891303539_2_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f891303539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f891303539_2_1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f891303539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f85ac548bb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f85ac548b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rect b="b" l="l" r="r" t="t"/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rect b="b" l="l" r="r" t="t"/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rect b="b" l="l" r="r" t="t"/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rect b="b" l="l" r="r" t="t"/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rect b="b" l="l" r="r" t="t"/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rect b="b" l="l" r="r" t="t"/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rect b="b" l="l" r="r" t="t"/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rect b="b" l="l" r="r" t="t"/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rect b="b" l="l" r="r" t="t"/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rect b="b" l="l" r="r" t="t"/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rect b="b" l="l" r="r" t="t"/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rect b="b" l="l" r="r" t="t"/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rect b="b" l="l" r="r" t="t"/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rect b="b" l="l" r="r" t="t"/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rect b="b" l="l" r="r" t="t"/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rect b="b" l="l" r="r" t="t"/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rect b="b" l="l" r="r" t="t"/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rect b="b" l="l" r="r" t="t"/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rect b="b" l="l" r="r" t="t"/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rect b="b" l="l" r="r" t="t"/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rect b="b" l="l" r="r" t="t"/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rect b="b" l="l" r="r" t="t"/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rect b="b" l="l" r="r" t="t"/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rect b="b" l="l" r="r" t="t"/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rect b="b" l="l" r="r" t="t"/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rect b="b" l="l" r="r" t="t"/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rect b="b" l="l" r="r" t="t"/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rect b="b" l="l" r="r" t="t"/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rect b="b" l="l" r="r" t="t"/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rect b="b" l="l" r="r" t="t"/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rect b="b" l="l" r="r" t="t"/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rect b="b" l="l" r="r" t="t"/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rect b="b" l="l" r="r" t="t"/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rect b="b" l="l" r="r" t="t"/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rect b="b" l="l" r="r" t="t"/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rect b="b" l="l" r="r" t="t"/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rect b="b" l="l" r="r" t="t"/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rect b="b" l="l" r="r" t="t"/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rect b="b" l="l" r="r" t="t"/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rect b="b" l="l" r="r" t="t"/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rect b="b" l="l" r="r" t="t"/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rect b="b" l="l" r="r" t="t"/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rect b="b" l="l" r="r" t="t"/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rect b="b" l="l" r="r" t="t"/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rect b="b" l="l" r="r" t="t"/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rect b="b" l="l" r="r" t="t"/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rect b="b" l="l" r="r" t="t"/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rect b="b" l="l" r="r" t="t"/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rect b="b" l="l" r="r" t="t"/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rect b="b" l="l" r="r" t="t"/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rect b="b" l="l" r="r" t="t"/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rect b="b" l="l" r="r" t="t"/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rect b="b" l="l" r="r" t="t"/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rect b="b" l="l" r="r" t="t"/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rect b="b" l="l" r="r" t="t"/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rect b="b" l="l" r="r" t="t"/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rect b="b" l="l" r="r" t="t"/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rect b="b" l="l" r="r" t="t"/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rect b="b" l="l" r="r" t="t"/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rect b="b" l="l" r="r" t="t"/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rect b="b" l="l" r="r" t="t"/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rect b="b" l="l" r="r" t="t"/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rect b="b" l="l" r="r" t="t"/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rect b="b" l="l" r="r" t="t"/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rect b="b" l="l" r="r" t="t"/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rect b="b" l="l" r="r" t="t"/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rect b="b" l="l" r="r" t="t"/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rect b="b" l="l" r="r" t="t"/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rect b="b" l="l" r="r" t="t"/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rect b="b" l="l" r="r" t="t"/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rect b="b" l="l" r="r" t="t"/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rect b="b" l="l" r="r" t="t"/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rect b="b" l="l" r="r" t="t"/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rect b="b" l="l" r="r" t="t"/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rect b="b" l="l" r="r" t="t"/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rect b="b" l="l" r="r" t="t"/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rect b="b" l="l" r="r" t="t"/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rect b="b" l="l" r="r" t="t"/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rect b="b" l="l" r="r" t="t"/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rect b="b" l="l" r="r" t="t"/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rect b="b" l="l" r="r" t="t"/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rect b="b" l="l" r="r" t="t"/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rect b="b" l="l" r="r" t="t"/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rect b="b" l="l" r="r" t="t"/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rect b="b" l="l" r="r" t="t"/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rect b="b" l="l" r="r" t="t"/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rect b="b" l="l" r="r" t="t"/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rect b="b" l="l" r="r" t="t"/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rect b="b" l="l" r="r" t="t"/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rect b="b" l="l" r="r" t="t"/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rect b="b" l="l" r="r" t="t"/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rect b="b" l="l" r="r" t="t"/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rect b="b" l="l" r="r" t="t"/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rect b="b" l="l" r="r" t="t"/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rect b="b" l="l" r="r" t="t"/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rect b="b" l="l" r="r" t="t"/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rect b="b" l="l" r="r" t="t"/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rect b="b" l="l" r="r" t="t"/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rect b="b" l="l" r="r" t="t"/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rect b="b" l="l" r="r" t="t"/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rect b="b" l="l" r="r" t="t"/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rect b="b" l="l" r="r" t="t"/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rect b="b" l="l" r="r" t="t"/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rect b="b" l="l" r="r" t="t"/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rect b="b" l="l" r="r" t="t"/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rect b="b" l="l" r="r" t="t"/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rect b="b" l="l" r="r" t="t"/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rect b="b" l="l" r="r" t="t"/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rect b="b" l="l" r="r" t="t"/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rect b="b" l="l" r="r" t="t"/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rect b="b" l="l" r="r" t="t"/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rect b="b" l="l" r="r" t="t"/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rect b="b" l="l" r="r" t="t"/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rect b="b" l="l" r="r" t="t"/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rect b="b" l="l" r="r" t="t"/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rect b="b" l="l" r="r" t="t"/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rect b="b" l="l" r="r" t="t"/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rect b="b" l="l" r="r" t="t"/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rect b="b" l="l" r="r" t="t"/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rect b="b" l="l" r="r" t="t"/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rect b="b" l="l" r="r" t="t"/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rect b="b" l="l" r="r" t="t"/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rect b="b" l="l" r="r" t="t"/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rect b="b" l="l" r="r" t="t"/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rect b="b" l="l" r="r" t="t"/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rect b="b" l="l" r="r" t="t"/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rect b="b" l="l" r="r" t="t"/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rect b="b" l="l" r="r" t="t"/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rect b="b" l="l" r="r" t="t"/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rect b="b" l="l" r="r" t="t"/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rect b="b" l="l" r="r" t="t"/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rect b="b" l="l" r="r" t="t"/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rect b="b" l="l" r="r" t="t"/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rect b="b" l="l" r="r" t="t"/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rect b="b" l="l" r="r" t="t"/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rect b="b" l="l" r="r" t="t"/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rect b="b" l="l" r="r" t="t"/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rect b="b" l="l" r="r" t="t"/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rect b="b" l="l" r="r" t="t"/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rect b="b" l="l" r="r" t="t"/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rect b="b" l="l" r="r" t="t"/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rect b="b" l="l" r="r" t="t"/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rect b="b" l="l" r="r" t="t"/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rect b="b" l="l" r="r" t="t"/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rect b="b" l="l" r="r" t="t"/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rect b="b" l="l" r="r" t="t"/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rect b="b" l="l" r="r" t="t"/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rect b="b" l="l" r="r" t="t"/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rect b="b" l="l" r="r" t="t"/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rect b="b" l="l" r="r" t="t"/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rect b="b" l="l" r="r" t="t"/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rect b="b" l="l" r="r" t="t"/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rect b="b" l="l" r="r" t="t"/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rect b="b" l="l" r="r" t="t"/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2"/>
          <p:cNvSpPr txBox="1"/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accent5"/>
        </a:solidFill>
      </p:bgPr>
    </p:bg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665" name="Google Shape;1665;p11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8" name="Google Shape;1668;p11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9" name="Google Shape;1669;p11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670" name="Google Shape;1670;p11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9" name="Google Shape;1679;p11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680" name="Google Shape;1680;p11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695" name="Google Shape;1695;p11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699" name="Google Shape;1699;p11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8" name="Google Shape;1758;p11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759" name="Google Shape;1759;p11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4" name="Google Shape;1774;p1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">
  <p:cSld name="BLANK_1_1">
    <p:bg>
      <p:bgPr>
        <a:solidFill>
          <a:schemeClr val="accent1"/>
        </a:solid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6" name="Google Shape;1886;p1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5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rect b="b" l="l" r="r" t="t"/>
            <a:pathLst>
              <a:path extrusionOk="0" h="33669" w="21212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rect b="b" l="l" r="r" t="t"/>
              <a:pathLst>
                <a:path extrusionOk="0" h="25689" w="38989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rect b="b" l="l" r="r" t="t"/>
              <a:pathLst>
                <a:path extrusionOk="0" h="2021" w="2156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rect b="b" l="l" r="r" t="t"/>
              <a:pathLst>
                <a:path extrusionOk="0" h="809" w="1045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rect b="b" l="l" r="r" t="t"/>
              <a:pathLst>
                <a:path extrusionOk="0" h="22524" w="32423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rect b="b" l="l" r="r" t="t"/>
              <a:pathLst>
                <a:path extrusionOk="0" h="2795" w="4479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rect b="b" l="l" r="r" t="t"/>
              <a:pathLst>
                <a:path extrusionOk="0" h="24714" w="20808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rect b="b" l="l" r="r" t="t"/>
              <a:pathLst>
                <a:path extrusionOk="0" h="4445" w="2997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rect b="b" l="l" r="r" t="t"/>
              <a:pathLst>
                <a:path extrusionOk="0" h="3537" w="13266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rect b="b" l="l" r="r" t="t"/>
              <a:pathLst>
                <a:path extrusionOk="0" h="338" w="64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rect b="b" l="l" r="r" t="t"/>
              <a:pathLst>
                <a:path extrusionOk="0" h="304" w="472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rect b="b" l="l" r="r" t="t"/>
              <a:pathLst>
                <a:path extrusionOk="0" h="2189" w="2425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rect b="b" l="l" r="r" t="t"/>
              <a:pathLst>
                <a:path extrusionOk="0" h="4714" w="1448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rect b="b" l="l" r="r" t="t"/>
              <a:pathLst>
                <a:path extrusionOk="0" h="1786" w="6701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rect b="b" l="l" r="r" t="t"/>
              <a:pathLst>
                <a:path extrusionOk="0" h="5287" w="11313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rect b="b" l="l" r="r" t="t"/>
              <a:pathLst>
                <a:path extrusionOk="0" h="4849" w="1246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rect b="b" l="l" r="r" t="t"/>
              <a:pathLst>
                <a:path extrusionOk="0" h="3536" w="13367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rect b="b" l="l" r="r" t="t"/>
              <a:pathLst>
                <a:path extrusionOk="0" h="977" w="607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rect b="b" l="l" r="r" t="t"/>
              <a:pathLst>
                <a:path extrusionOk="0" h="237" w="304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rect b="b" l="l" r="r" t="t"/>
              <a:pathLst>
                <a:path extrusionOk="0" h="1112" w="607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rect b="b" l="l" r="r" t="t"/>
              <a:pathLst>
                <a:path extrusionOk="0" h="2291" w="2358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rect b="b" l="l" r="r" t="t"/>
              <a:pathLst>
                <a:path extrusionOk="0" h="2189" w="2526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rect b="b" l="l" r="r" t="t"/>
              <a:pathLst>
                <a:path extrusionOk="0" h="2325" w="2527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rect b="b" l="l" r="r" t="t"/>
              <a:pathLst>
                <a:path extrusionOk="0" h="1247" w="506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rect b="b" l="l" r="r" t="t"/>
              <a:pathLst>
                <a:path extrusionOk="0" h="1112" w="641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rect b="b" l="l" r="r" t="t"/>
              <a:pathLst>
                <a:path extrusionOk="0" h="2223" w="2526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rect b="b" l="l" r="r" t="t"/>
              <a:pathLst>
                <a:path extrusionOk="0" h="270" w="23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rect b="b" l="l" r="r" t="t"/>
              <a:pathLst>
                <a:path extrusionOk="0" h="338" w="574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rect b="b" l="l" r="r" t="t"/>
              <a:pathLst>
                <a:path extrusionOk="0" h="2189" w="2425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rect b="b" l="l" r="r" t="t"/>
              <a:pathLst>
                <a:path extrusionOk="0" h="2156" w="2594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rect b="b" l="l" r="r" t="t"/>
              <a:pathLst>
                <a:path extrusionOk="0" h="2324" w="2324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rect b="b" l="l" r="r" t="t"/>
              <a:pathLst>
                <a:path extrusionOk="0" h="978" w="473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rect b="b" l="l" r="r" t="t"/>
              <a:pathLst>
                <a:path extrusionOk="0" h="2324" w="2492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rect b="b" l="l" r="r" t="t"/>
              <a:pathLst>
                <a:path extrusionOk="0" h="2324" w="2593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rect b="b" l="l" r="r" t="t"/>
              <a:pathLst>
                <a:path extrusionOk="0" h="2257" w="2256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rect b="b" l="l" r="r" t="t"/>
              <a:pathLst>
                <a:path extrusionOk="0" h="943" w="675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rect b="b" l="l" r="r" t="t"/>
              <a:pathLst>
                <a:path extrusionOk="0" h="2155" w="2391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rect b="b" l="l" r="r" t="t"/>
              <a:pathLst>
                <a:path extrusionOk="0" h="1180" w="607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rect b="b" l="l" r="r" t="t"/>
              <a:pathLst>
                <a:path extrusionOk="0" h="910" w="1112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rect b="b" l="l" r="r" t="t"/>
              <a:pathLst>
                <a:path extrusionOk="0" h="2223" w="2223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rect b="b" l="l" r="r" t="t"/>
              <a:pathLst>
                <a:path extrusionOk="0" h="977" w="607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rect b="b" l="l" r="r" t="t"/>
              <a:pathLst>
                <a:path extrusionOk="0" h="876" w="573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rect b="b" l="l" r="r" t="t"/>
              <a:pathLst>
                <a:path extrusionOk="0" h="2392" w="2661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rect b="b" l="l" r="r" t="t"/>
              <a:pathLst>
                <a:path extrusionOk="0" h="876" w="977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rect b="b" l="l" r="r" t="t"/>
              <a:pathLst>
                <a:path extrusionOk="0" h="2122" w="2661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rect b="b" l="l" r="r" t="t"/>
              <a:pathLst>
                <a:path extrusionOk="0" h="1953" w="2324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rect b="b" l="l" r="r" t="t"/>
              <a:pathLst>
                <a:path extrusionOk="0" h="978" w="775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rect b="b" l="l" r="r" t="t"/>
              <a:pathLst>
                <a:path extrusionOk="0" h="2290" w="2492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rect b="b" l="l" r="r" t="t"/>
              <a:pathLst>
                <a:path extrusionOk="0" h="944" w="573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rect b="b" l="l" r="r" t="t"/>
              <a:pathLst>
                <a:path extrusionOk="0" h="203" w="237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rect b="b" l="l" r="r" t="t"/>
              <a:pathLst>
                <a:path extrusionOk="0" h="2155" w="2357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rect b="b" l="l" r="r" t="t"/>
              <a:pathLst>
                <a:path extrusionOk="0" h="2224" w="256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rect b="b" l="l" r="r" t="t"/>
              <a:pathLst>
                <a:path extrusionOk="0" h="2223" w="2257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rect b="b" l="l" r="r" t="t"/>
              <a:pathLst>
                <a:path extrusionOk="0" h="1179" w="1045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rect b="b" l="l" r="r" t="t"/>
              <a:pathLst>
                <a:path extrusionOk="0" h="1684" w="2526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rect b="b" l="l" r="r" t="t"/>
              <a:pathLst>
                <a:path extrusionOk="0" h="2324" w="2459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rect b="b" l="l" r="r" t="t"/>
              <a:pathLst>
                <a:path extrusionOk="0" h="1583" w="2425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rect b="b" l="l" r="r" t="t"/>
              <a:pathLst>
                <a:path extrusionOk="0" h="1752" w="3502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rect b="b" l="l" r="r" t="t"/>
              <a:pathLst>
                <a:path extrusionOk="0" h="2021" w="2728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rect b="b" l="l" r="r" t="t"/>
              <a:pathLst>
                <a:path extrusionOk="0" h="2088" w="2425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rect b="b" l="l" r="r" t="t"/>
              <a:pathLst>
                <a:path extrusionOk="0" h="1886" w="2458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rect b="b" l="l" r="r" t="t"/>
              <a:pathLst>
                <a:path extrusionOk="0" h="6735" w="458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rect b="b" l="l" r="r" t="t"/>
              <a:pathLst>
                <a:path extrusionOk="0" h="8754" w="2795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rect b="b" l="l" r="r" t="t"/>
              <a:pathLst>
                <a:path extrusionOk="0" h="7947" w="6297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rect b="b" l="l" r="r" t="t"/>
              <a:pathLst>
                <a:path extrusionOk="0" h="23468" w="1936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rect b="b" l="l" r="r" t="t"/>
              <a:pathLst>
                <a:path extrusionOk="0" h="10438" w="7946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rect b="b" l="l" r="r" t="t"/>
              <a:pathLst>
                <a:path extrusionOk="0" h="10573" w="23165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rect b="b" l="l" r="r" t="t"/>
              <a:pathLst>
                <a:path extrusionOk="0" h="8048" w="8553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rect b="b" l="l" r="r" t="t"/>
              <a:pathLst>
                <a:path extrusionOk="0" h="20000" w="21178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rect b="b" l="l" r="r" t="t"/>
              <a:pathLst>
                <a:path extrusionOk="0" h="11650" w="11448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rect b="b" l="l" r="r" t="t"/>
              <a:pathLst>
                <a:path extrusionOk="0" h="21010" w="17206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rect b="b" l="l" r="r" t="t"/>
              <a:pathLst>
                <a:path extrusionOk="0" h="13771" w="16196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rect b="b" l="l" r="r" t="t"/>
              <a:pathLst>
                <a:path extrusionOk="0" h="574" w="27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rect b="b" l="l" r="r" t="t"/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rect b="b" l="l" r="r" t="t"/>
              <a:pathLst>
                <a:path extrusionOk="0" h="540" w="304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rect b="b" l="l" r="r" t="t"/>
              <a:pathLst>
                <a:path extrusionOk="0" h="539" w="338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rect b="b" l="l" r="r" t="t"/>
              <a:pathLst>
                <a:path extrusionOk="0" h="472" w="304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rect b="b" l="l" r="r" t="t"/>
              <a:pathLst>
                <a:path extrusionOk="0" h="573" w="237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rect b="b" l="l" r="r" t="t"/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rect b="b" l="l" r="r" t="t"/>
              <a:pathLst>
                <a:path extrusionOk="0" h="17441" w="20774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rect b="b" l="l" r="r" t="t"/>
              <a:pathLst>
                <a:path extrusionOk="0" h="540" w="304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rect b="b" l="l" r="r" t="t"/>
              <a:pathLst>
                <a:path extrusionOk="0" h="540" w="338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rect b="b" l="l" r="r" t="t"/>
              <a:pathLst>
                <a:path extrusionOk="0" h="304" w="741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rect b="b" l="l" r="r" t="t"/>
              <a:pathLst>
                <a:path extrusionOk="0" h="304" w="843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rect b="b" l="l" r="r" t="t"/>
              <a:pathLst>
                <a:path extrusionOk="0" h="574" w="371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rect b="b" l="l" r="r" t="t"/>
              <a:pathLst>
                <a:path extrusionOk="0" h="607" w="237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rect b="b" l="l" r="r" t="t"/>
              <a:pathLst>
                <a:path extrusionOk="0" h="641" w="338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rect b="b" l="l" r="r" t="t"/>
              <a:pathLst>
                <a:path extrusionOk="0" h="270" w="674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rect b="b" l="l" r="r" t="t"/>
              <a:pathLst>
                <a:path extrusionOk="0" h="573" w="237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rect b="b" l="l" r="r" t="t"/>
              <a:pathLst>
                <a:path extrusionOk="0" h="607" w="27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rect b="b" l="l" r="r" t="t"/>
              <a:pathLst>
                <a:path extrusionOk="0" h="472" w="337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rect b="b" l="l" r="r" t="t"/>
              <a:pathLst>
                <a:path extrusionOk="0" h="203" w="674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rect b="b" l="l" r="r" t="t"/>
              <a:pathLst>
                <a:path extrusionOk="0" h="270" w="473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rect b="b" l="l" r="r" t="t"/>
              <a:pathLst>
                <a:path extrusionOk="0" h="203" w="607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rect b="b" l="l" r="r" t="t"/>
              <a:pathLst>
                <a:path extrusionOk="0" h="506" w="271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rect b="b" l="l" r="r" t="t"/>
              <a:pathLst>
                <a:path extrusionOk="0" h="574" w="304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rect b="b" l="l" r="r" t="t"/>
              <a:pathLst>
                <a:path extrusionOk="0" h="203" w="641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rect b="b" l="l" r="r" t="t"/>
              <a:pathLst>
                <a:path extrusionOk="0" h="607" w="338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rect b="b" l="l" r="r" t="t"/>
              <a:pathLst>
                <a:path extrusionOk="0" h="203" w="573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rect b="b" l="l" r="r" t="t"/>
              <a:pathLst>
                <a:path extrusionOk="0" h="573" w="169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rect b="b" l="l" r="r" t="t"/>
              <a:pathLst>
                <a:path extrusionOk="0" h="372" w="641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rect b="b" l="l" r="r" t="t"/>
              <a:pathLst>
                <a:path extrusionOk="0" h="910" w="337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rect b="b" l="l" r="r" t="t"/>
              <a:pathLst>
                <a:path extrusionOk="0" h="169" w="607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rect b="b" l="l" r="r" t="t"/>
              <a:pathLst>
                <a:path extrusionOk="0" h="708" w="405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rect b="b" l="l" r="r" t="t"/>
              <a:pathLst>
                <a:path extrusionOk="0" h="337" w="843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rect b="b" l="l" r="r" t="t"/>
              <a:pathLst>
                <a:path extrusionOk="0" h="270" w="607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rect b="b" l="l" r="r" t="t"/>
              <a:pathLst>
                <a:path extrusionOk="0" h="270" w="876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rect b="b" l="l" r="r" t="t"/>
              <a:pathLst>
                <a:path extrusionOk="0" h="271" w="708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rect b="b" l="l" r="r" t="t"/>
              <a:pathLst>
                <a:path extrusionOk="0" h="271" w="741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rect b="b" l="l" r="r" t="t"/>
              <a:pathLst>
                <a:path extrusionOk="0" h="12660" w="53095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rect b="b" l="l" r="r" t="t"/>
              <a:pathLst>
                <a:path extrusionOk="0" h="607" w="607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rect b="b" l="l" r="r" t="t"/>
              <a:pathLst>
                <a:path extrusionOk="0" h="304" w="3350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rect b="b" l="l" r="r" t="t"/>
              <a:pathLst>
                <a:path extrusionOk="0" h="1718" w="17239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rect b="b" l="l" r="r" t="t"/>
              <a:pathLst>
                <a:path extrusionOk="0" h="18788" w="13065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rect b="b" l="l" r="r" t="t"/>
              <a:pathLst>
                <a:path extrusionOk="0" h="607" w="58852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rect b="b" l="l" r="r" t="t"/>
              <a:pathLst>
                <a:path extrusionOk="0" h="2762" w="5186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rect b="b" l="l" r="r" t="t"/>
              <a:pathLst>
                <a:path extrusionOk="0" h="708" w="842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rect b="b" l="l" r="r" t="t"/>
              <a:pathLst>
                <a:path extrusionOk="0" h="674" w="775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rect b="b" l="l" r="r" t="t"/>
              <a:pathLst>
                <a:path extrusionOk="0" h="809" w="573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rect b="b" l="l" r="r" t="t"/>
              <a:pathLst>
                <a:path extrusionOk="0" h="775" w="809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rect b="b" l="l" r="r" t="t"/>
              <a:pathLst>
                <a:path extrusionOk="0" h="978" w="1011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rect b="b" l="l" r="r" t="t"/>
              <a:pathLst>
                <a:path extrusionOk="0" h="742" w="473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rect b="b" l="l" r="r" t="t"/>
              <a:pathLst>
                <a:path extrusionOk="0" h="741" w="641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rect b="b" l="l" r="r" t="t"/>
              <a:pathLst>
                <a:path extrusionOk="0" h="742" w="573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rect b="b" l="l" r="r" t="t"/>
              <a:pathLst>
                <a:path extrusionOk="0" h="1685" w="2728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rect b="b" l="l" r="r" t="t"/>
              <a:pathLst>
                <a:path extrusionOk="0" h="1887" w="2761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rect b="b" l="l" r="r" t="t"/>
              <a:pathLst>
                <a:path extrusionOk="0" h="809" w="472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rect b="b" l="l" r="r" t="t"/>
              <a:pathLst>
                <a:path extrusionOk="0" h="708" w="237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rect b="b" l="l" r="r" t="t"/>
              <a:pathLst>
                <a:path extrusionOk="0" h="708" w="641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rect b="b" l="l" r="r" t="t"/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rect b="b" l="l" r="r" t="t"/>
              <a:pathLst>
                <a:path extrusionOk="0" h="910" w="775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rect b="b" l="l" r="r" t="t"/>
              <a:pathLst>
                <a:path extrusionOk="0" h="674" w="742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rect b="b" l="l" r="r" t="t"/>
              <a:pathLst>
                <a:path extrusionOk="0" h="338" w="2796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rect b="b" l="l" r="r" t="t"/>
              <a:pathLst>
                <a:path extrusionOk="0" h="2492" w="2324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rect b="b" l="l" r="r" t="t"/>
              <a:pathLst>
                <a:path extrusionOk="0" h="2729" w="2526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rect b="b" l="l" r="r" t="t"/>
              <a:pathLst>
                <a:path extrusionOk="0" h="708" w="877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rect b="b" l="l" r="r" t="t"/>
              <a:pathLst>
                <a:path extrusionOk="0" h="2493" w="2291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rect b="b" l="l" r="r" t="t"/>
              <a:pathLst>
                <a:path extrusionOk="0" h="1079" w="742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rect b="b" l="l" r="r" t="t"/>
              <a:pathLst>
                <a:path extrusionOk="0" h="641" w="674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rect b="b" l="l" r="r" t="t"/>
              <a:pathLst>
                <a:path extrusionOk="0" h="876" w="573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rect b="b" l="l" r="r" t="t"/>
              <a:pathLst>
                <a:path extrusionOk="0" h="843" w="943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rect b="b" l="l" r="r" t="t"/>
              <a:pathLst>
                <a:path extrusionOk="0" h="1078" w="775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rect b="b" l="l" r="r" t="t"/>
              <a:pathLst>
                <a:path extrusionOk="0" h="910" w="775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rect b="b" l="l" r="r" t="t"/>
              <a:pathLst>
                <a:path extrusionOk="0" h="2695" w="3266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rect b="b" l="l" r="r" t="t"/>
              <a:pathLst>
                <a:path extrusionOk="0" h="2627" w="4681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rect b="b" l="l" r="r" t="t"/>
              <a:pathLst>
                <a:path extrusionOk="0" h="2863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rect b="b" l="l" r="r" t="t"/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rect b="b" l="l" r="r" t="t"/>
              <a:pathLst>
                <a:path extrusionOk="0" h="2728" w="304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rect b="b" l="l" r="r" t="t"/>
              <a:pathLst>
                <a:path extrusionOk="0" h="708" w="473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rect b="b" l="l" r="r" t="t"/>
              <a:pathLst>
                <a:path extrusionOk="0" h="1751" w="2593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rect b="b" l="l" r="r" t="t"/>
              <a:pathLst>
                <a:path extrusionOk="0" h="1887" w="2762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rect b="b" l="l" r="r" t="t"/>
              <a:pathLst>
                <a:path extrusionOk="0" h="910" w="843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rect b="b" l="l" r="r" t="t"/>
              <a:pathLst>
                <a:path extrusionOk="0" h="37709" w="11886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rect b="b" l="l" r="r" t="t"/>
              <a:pathLst>
                <a:path extrusionOk="0" h="675" w="675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rect b="b" l="l" r="r" t="t"/>
              <a:pathLst>
                <a:path extrusionOk="0" h="1685" w="2728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rect b="b" l="l" r="r" t="t"/>
              <a:pathLst>
                <a:path extrusionOk="0" h="708" w="977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rect b="b" l="l" r="r" t="t"/>
              <a:pathLst>
                <a:path extrusionOk="0" h="2459" w="2559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rect b="b" l="l" r="r" t="t"/>
              <a:pathLst>
                <a:path extrusionOk="0" h="944" w="607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rect b="b" l="l" r="r" t="t"/>
              <a:pathLst>
                <a:path extrusionOk="0" h="876" w="641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rect b="b" l="l" r="r" t="t"/>
              <a:pathLst>
                <a:path extrusionOk="0" h="776" w="809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rect b="b" l="l" r="r" t="t"/>
              <a:pathLst>
                <a:path extrusionOk="0" h="2729" w="2527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rect b="b" l="l" r="r" t="t"/>
              <a:pathLst>
                <a:path extrusionOk="0" h="910" w="776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rect b="b" l="l" r="r" t="t"/>
              <a:pathLst>
                <a:path extrusionOk="0" h="1079" w="742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rect b="b" l="l" r="r" t="t"/>
              <a:pathLst>
                <a:path extrusionOk="0" h="1887" w="2762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rect b="b" l="l" r="r" t="t"/>
              <a:pathLst>
                <a:path extrusionOk="0" h="1045" w="809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rect b="b" l="l" r="r" t="t"/>
              <a:pathLst>
                <a:path extrusionOk="0" h="169" w="574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rect b="b" l="l" r="r" t="t"/>
              <a:pathLst>
                <a:path extrusionOk="0" h="809" w="674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rect b="b" l="l" r="r" t="t"/>
              <a:pathLst>
                <a:path extrusionOk="0" h="910" w="809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rect b="b" l="l" r="r" t="t"/>
              <a:pathLst>
                <a:path extrusionOk="0" h="977" w="742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rect b="b" l="l" r="r" t="t"/>
              <a:pathLst>
                <a:path extrusionOk="0" h="741" w="641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rect b="b" l="l" r="r" t="t"/>
              <a:pathLst>
                <a:path extrusionOk="0" h="37878" w="4717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rect b="b" l="l" r="r" t="t"/>
              <a:pathLst>
                <a:path extrusionOk="0" h="371" w="271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rect b="b" l="l" r="r" t="t"/>
              <a:pathLst>
                <a:path extrusionOk="0" h="15522" w="5759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rect b="b" l="l" r="r" t="t"/>
              <a:pathLst>
                <a:path extrusionOk="0" h="2324" w="708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rect b="b" l="l" r="r" t="t"/>
              <a:pathLst>
                <a:path extrusionOk="0" h="2055" w="641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rect b="b" l="l" r="r" t="t"/>
              <a:pathLst>
                <a:path extrusionOk="0" h="1685" w="2728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rect b="b" l="l" r="r" t="t"/>
              <a:pathLst>
                <a:path extrusionOk="0" h="2729" w="2526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rect b="b" l="l" r="r" t="t"/>
              <a:pathLst>
                <a:path extrusionOk="0" h="1785" w="2559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rect b="b" l="l" r="r" t="t"/>
              <a:pathLst>
                <a:path extrusionOk="0" h="1617" w="2661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rect b="b" l="l" r="r" t="t"/>
              <a:pathLst>
                <a:path extrusionOk="0" h="1617" w="2762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rect b="b" l="l" r="r" t="t"/>
              <a:pathLst>
                <a:path extrusionOk="0" h="1785" w="2559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rect b="b" l="l" r="r" t="t"/>
              <a:pathLst>
                <a:path extrusionOk="0" h="1617" w="2762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rect b="b" l="l" r="r" t="t"/>
              <a:pathLst>
                <a:path extrusionOk="0" h="1785" w="256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rect b="b" l="l" r="r" t="t"/>
              <a:pathLst>
                <a:path extrusionOk="0" h="1617" w="2694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rect b="b" l="l" r="r" t="t"/>
              <a:pathLst>
                <a:path extrusionOk="0" h="809" w="775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rect b="b" l="l" r="r" t="t"/>
              <a:pathLst>
                <a:path extrusionOk="0" h="2493" w="2291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rect b="b" l="l" r="r" t="t"/>
              <a:pathLst>
                <a:path extrusionOk="0" h="876" w="741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rect b="b" l="l" r="r" t="t"/>
              <a:pathLst>
                <a:path extrusionOk="0" h="2492" w="2325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rect b="b" l="l" r="r" t="t"/>
              <a:pathLst>
                <a:path extrusionOk="0" h="742" w="91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rect b="b" l="l" r="r" t="t"/>
              <a:pathLst>
                <a:path extrusionOk="0" h="607" w="91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rect b="b" l="l" r="r" t="t"/>
              <a:pathLst>
                <a:path extrusionOk="0" h="809" w="1146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rect b="b" l="l" r="r" t="t"/>
              <a:pathLst>
                <a:path extrusionOk="0" h="2796" w="623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rect b="b" l="l" r="r" t="t"/>
              <a:pathLst>
                <a:path extrusionOk="0" h="540" w="91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rect b="b" l="l" r="r" t="t"/>
              <a:pathLst>
                <a:path extrusionOk="0" h="1650" w="256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rect b="b" l="l" r="r" t="t"/>
              <a:pathLst>
                <a:path extrusionOk="0" h="2998" w="2493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rect b="b" l="l" r="r" t="t"/>
              <a:pathLst>
                <a:path extrusionOk="0" h="1415" w="17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rect b="b" l="l" r="r" t="t"/>
              <a:pathLst>
                <a:path extrusionOk="0" h="776" w="574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rect b="b" l="l" r="r" t="t"/>
              <a:pathLst>
                <a:path extrusionOk="0" h="910" w="1113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rect b="b" l="l" r="r" t="t"/>
              <a:pathLst>
                <a:path extrusionOk="0" h="2526" w="4075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rect b="b" l="l" r="r" t="t"/>
              <a:pathLst>
                <a:path extrusionOk="0" h="5287" w="2661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rect b="b" l="l" r="r" t="t"/>
              <a:pathLst>
                <a:path extrusionOk="0" h="506" w="842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rect b="b" l="l" r="r" t="t"/>
              <a:pathLst>
                <a:path extrusionOk="0" h="943" w="1145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rect b="b" l="l" r="r" t="t"/>
              <a:pathLst>
                <a:path extrusionOk="0" h="3132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rect b="b" l="l" r="r" t="t"/>
              <a:pathLst>
                <a:path extrusionOk="0" h="2627" w="4142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rect b="b" l="l" r="r" t="t"/>
              <a:pathLst>
                <a:path extrusionOk="0" h="1617" w="2661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rect b="b" l="l" r="r" t="t"/>
              <a:pathLst>
                <a:path extrusionOk="0" h="2896" w="2594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rect b="b" l="l" r="r" t="t"/>
              <a:pathLst>
                <a:path extrusionOk="0" h="2896" w="3233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rect b="b" l="l" r="r" t="t"/>
              <a:pathLst>
                <a:path extrusionOk="0" h="3031" w="2627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rect b="b" l="l" r="r" t="t"/>
              <a:pathLst>
                <a:path extrusionOk="0" h="3132" w="1404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rect b="b" l="l" r="r" t="t"/>
              <a:pathLst>
                <a:path extrusionOk="0" h="3165" w="3402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3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8" name="Google Shape;478;p3"/>
          <p:cNvSpPr txBox="1"/>
          <p:nvPr>
            <p:ph idx="1" type="subTitle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9" name="Google Shape;479;p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/>
          <p:nvPr>
            <p:ph idx="1" type="body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SzPts val="2000"/>
              <a:buChar char="✖"/>
              <a:defRPr i="1" sz="2000">
                <a:solidFill>
                  <a:schemeClr val="accent1"/>
                </a:solidFill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 sz="2000">
                <a:solidFill>
                  <a:schemeClr val="accent1"/>
                </a:solidFill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 sz="2000">
                <a:solidFill>
                  <a:schemeClr val="accent1"/>
                </a:solidFill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i="1" sz="2000">
                <a:solidFill>
                  <a:schemeClr val="accent1"/>
                </a:solidFill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i="1" sz="2000">
                <a:solidFill>
                  <a:schemeClr val="accent1"/>
                </a:solidFill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i="1" sz="2000">
                <a:solidFill>
                  <a:schemeClr val="accent1"/>
                </a:solidFill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i="1" sz="2000">
                <a:solidFill>
                  <a:schemeClr val="accent1"/>
                </a:solidFill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i="1" sz="2000">
                <a:solidFill>
                  <a:schemeClr val="accent1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i="1"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2" name="Google Shape;482;p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rect b="b" l="l" r="r" t="t"/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rect b="b" l="l" r="r" t="t"/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rect b="b" l="l" r="r" t="t"/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rect b="b" l="l" r="r" t="t"/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rect b="b" l="l" r="r" t="t"/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rect b="b" l="l" r="r" t="t"/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rect b="b" l="l" r="r" t="t"/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rect b="b" l="l" r="r" t="t"/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rect b="b" l="l" r="r" t="t"/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rect b="b" l="l" r="r" t="t"/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rect b="b" l="l" r="r" t="t"/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rect b="b" l="l" r="r" t="t"/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rect b="b" l="l" r="r" t="t"/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rect b="b" l="l" r="r" t="t"/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rect b="b" l="l" r="r" t="t"/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rect b="b" l="l" r="r" t="t"/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rect b="b" l="l" r="r" t="t"/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rect b="b" l="l" r="r" t="t"/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rect b="b" l="l" r="r" t="t"/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rect b="b" l="l" r="r" t="t"/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rect b="b" l="l" r="r" t="t"/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rect b="b" l="l" r="r" t="t"/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rect b="b" l="l" r="r" t="t"/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rect b="b" l="l" r="r" t="t"/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rect b="b" l="l" r="r" t="t"/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rect b="b" l="l" r="r" t="t"/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rect b="b" l="l" r="r" t="t"/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rect b="b" l="l" r="r" t="t"/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rect b="b" l="l" r="r" t="t"/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rect b="b" l="l" r="r" t="t"/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rect b="b" l="l" r="r" t="t"/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rect b="b" l="l" r="r" t="t"/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rect b="b" l="l" r="r" t="t"/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rect b="b" l="l" r="r" t="t"/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rect b="b" l="l" r="r" t="t"/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rect b="b" l="l" r="r" t="t"/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rect b="b" l="l" r="r" t="t"/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rect b="b" l="l" r="r" t="t"/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rect b="b" l="l" r="r" t="t"/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rect b="b" l="l" r="r" t="t"/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rect b="b" l="l" r="r" t="t"/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rect b="b" l="l" r="r" t="t"/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rect b="b" l="l" r="r" t="t"/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rect b="b" l="l" r="r" t="t"/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rect b="b" l="l" r="r" t="t"/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rect b="b" l="l" r="r" t="t"/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rect b="b" l="l" r="r" t="t"/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rect b="b" l="l" r="r" t="t"/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rect b="b" l="l" r="r" t="t"/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rect b="b" l="l" r="r" t="t"/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rect b="b" l="l" r="r" t="t"/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rect b="b" l="l" r="r" t="t"/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rect b="b" l="l" r="r" t="t"/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rect b="b" l="l" r="r" t="t"/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rect b="b" l="l" r="r" t="t"/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rect b="b" l="l" r="r" t="t"/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rect b="b" l="l" r="r" t="t"/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rect b="b" l="l" r="r" t="t"/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rect b="b" l="l" r="r" t="t"/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rect b="b" l="l" r="r" t="t"/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rect b="b" l="l" r="r" t="t"/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rect b="b" l="l" r="r" t="t"/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rect b="b" l="l" r="r" t="t"/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rect b="b" l="l" r="r" t="t"/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rect b="b" l="l" r="r" t="t"/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rect b="b" l="l" r="r" t="t"/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rect b="b" l="l" r="r" t="t"/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rect b="b" l="l" r="r" t="t"/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rect b="b" l="l" r="r" t="t"/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rect b="b" l="l" r="r" t="t"/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rect b="b" l="l" r="r" t="t"/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rect b="b" l="l" r="r" t="t"/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rect b="b" l="l" r="r" t="t"/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rect b="b" l="l" r="r" t="t"/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rect b="b" l="l" r="r" t="t"/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rect b="b" l="l" r="r" t="t"/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rect b="b" l="l" r="r" t="t"/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rect b="b" l="l" r="r" t="t"/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rect b="b" l="l" r="r" t="t"/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rect b="b" l="l" r="r" t="t"/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rect b="b" l="l" r="r" t="t"/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rect b="b" l="l" r="r" t="t"/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rect b="b" l="l" r="r" t="t"/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rect b="b" l="l" r="r" t="t"/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rect b="b" l="l" r="r" t="t"/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rect b="b" l="l" r="r" t="t"/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rect b="b" l="l" r="r" t="t"/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rect b="b" l="l" r="r" t="t"/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rect b="b" l="l" r="r" t="t"/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rect b="b" l="l" r="r" t="t"/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rect b="b" l="l" r="r" t="t"/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rect b="b" l="l" r="r" t="t"/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rect b="b" l="l" r="r" t="t"/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rect b="b" l="l" r="r" t="t"/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rect b="b" l="l" r="r" t="t"/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rect b="b" l="l" r="r" t="t"/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rect b="b" l="l" r="r" t="t"/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rect b="b" l="l" r="r" t="t"/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rect b="b" l="l" r="r" t="t"/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rect b="b" l="l" r="r" t="t"/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rect b="b" l="l" r="r" t="t"/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rect b="b" l="l" r="r" t="t"/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rect b="b" l="l" r="r" t="t"/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rect b="b" l="l" r="r" t="t"/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rect b="b" l="l" r="r" t="t"/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rect b="b" l="l" r="r" t="t"/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rect b="b" l="l" r="r" t="t"/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rect b="b" l="l" r="r" t="t"/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rect b="b" l="l" r="r" t="t"/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rect b="b" l="l" r="r" t="t"/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rect b="b" l="l" r="r" t="t"/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rect b="b" l="l" r="r" t="t"/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rect b="b" l="l" r="r" t="t"/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rect b="b" l="l" r="r" t="t"/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rect b="b" l="l" r="r" t="t"/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rect b="b" l="l" r="r" t="t"/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rect b="b" l="l" r="r" t="t"/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rect b="b" l="l" r="r" t="t"/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rect b="b" l="l" r="r" t="t"/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rect b="b" l="l" r="r" t="t"/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rect b="b" l="l" r="r" t="t"/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rect b="b" l="l" r="r" t="t"/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rect b="b" l="l" r="r" t="t"/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rect b="b" l="l" r="r" t="t"/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rect b="b" l="l" r="r" t="t"/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rect b="b" l="l" r="r" t="t"/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rect b="b" l="l" r="r" t="t"/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rect b="b" l="l" r="r" t="t"/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rect b="b" l="l" r="r" t="t"/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rect b="b" l="l" r="r" t="t"/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rect b="b" l="l" r="r" t="t"/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rect b="b" l="l" r="r" t="t"/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rect b="b" l="l" r="r" t="t"/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rect b="b" l="l" r="r" t="t"/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rect b="b" l="l" r="r" t="t"/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rect b="b" l="l" r="r" t="t"/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rect b="b" l="l" r="r" t="t"/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rect b="b" l="l" r="r" t="t"/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rect b="b" l="l" r="r" t="t"/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rect b="b" l="l" r="r" t="t"/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rect b="b" l="l" r="r" t="t"/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rect b="b" l="l" r="r" t="t"/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rect b="b" l="l" r="r" t="t"/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rect b="b" l="l" r="r" t="t"/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rect b="b" l="l" r="r" t="t"/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rect b="b" l="l" r="r" t="t"/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rect b="b" l="l" r="r" t="t"/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rect b="b" l="l" r="r" t="t"/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rect b="b" l="l" r="r" t="t"/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rect b="b" l="l" r="r" t="t"/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rect b="b" l="l" r="r" t="t"/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rect b="b" l="l" r="r" t="t"/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rect b="b" l="l" r="r" t="t"/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rect b="b" l="l" r="r" t="t"/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9" name="Google Shape;869;p5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70" name="Google Shape;870;p5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871" name="Google Shape;871;p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7" name="Google Shape;1057;p6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058" name="Google Shape;1058;p6"/>
          <p:cNvSpPr txBox="1"/>
          <p:nvPr>
            <p:ph idx="1" type="body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59" name="Google Shape;1059;p6"/>
          <p:cNvSpPr txBox="1"/>
          <p:nvPr>
            <p:ph idx="2" type="body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60" name="Google Shape;1060;p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247" name="Google Shape;1247;p7"/>
          <p:cNvSpPr txBox="1"/>
          <p:nvPr>
            <p:ph idx="1" type="body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48" name="Google Shape;1248;p7"/>
          <p:cNvSpPr txBox="1"/>
          <p:nvPr>
            <p:ph idx="2" type="body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49" name="Google Shape;1249;p7"/>
          <p:cNvSpPr txBox="1"/>
          <p:nvPr>
            <p:ph idx="3" type="body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50" name="Google Shape;1250;p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253" name="Google Shape;1253;p8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6" name="Google Shape;1256;p8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257" name="Google Shape;1257;p8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" name="Google Shape;1260;p8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261" name="Google Shape;1261;p8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4" name="Google Shape;1264;p8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265" name="Google Shape;1265;p8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8" name="Google Shape;1268;p8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269" name="Google Shape;1269;p8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7" name="Google Shape;1277;p8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278" name="Google Shape;1278;p8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" name="Google Shape;1286;p8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287" name="Google Shape;1287;p8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7" name="Google Shape;1297;p8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298" name="Google Shape;1298;p8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0" name="Google Shape;1300;p8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301" name="Google Shape;1301;p8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5" name="Google Shape;1305;p8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306" name="Google Shape;1306;p8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6" name="Google Shape;1436;p8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37" name="Google Shape;1437;p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9" name="Google Shape;1439;p9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440" name="Google Shape;1440;p9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3" name="Google Shape;1443;p9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9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445" name="Google Shape;1445;p9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4" name="Google Shape;1454;p9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455" name="Google Shape;1455;p9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9" name="Google Shape;1469;p9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470" name="Google Shape;1470;p9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3" name="Google Shape;1473;p9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474" name="Google Shape;1474;p9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9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9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9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9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9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9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9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9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9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9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9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3" name="Google Shape;1533;p9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534" name="Google Shape;1534;p9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9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9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9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9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9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9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9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9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9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9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9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9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9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9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9" name="Google Shape;1549;p9"/>
          <p:cNvSpPr txBox="1"/>
          <p:nvPr>
            <p:ph idx="1" type="body"/>
          </p:nvPr>
        </p:nvSpPr>
        <p:spPr>
          <a:xfrm>
            <a:off x="457200" y="4085775"/>
            <a:ext cx="82296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400"/>
              <a:buFont typeface="Amatic SC"/>
              <a:buNone/>
              <a:defRPr b="1" sz="2400"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1550" name="Google Shape;1550;p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/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Vimeo </a:t>
            </a:r>
            <a:endParaRPr/>
          </a:p>
        </p:txBody>
      </p:sp>
      <p:sp>
        <p:nvSpPr>
          <p:cNvPr id="1892" name="Google Shape;1892;p13"/>
          <p:cNvSpPr txBox="1"/>
          <p:nvPr/>
        </p:nvSpPr>
        <p:spPr>
          <a:xfrm>
            <a:off x="5115475" y="3671925"/>
            <a:ext cx="252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Presented by: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Zaidi Soukayna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Zakaria Fechtali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2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1" name="Google Shape;19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6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0" y="462704"/>
            <a:ext cx="3848100" cy="3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63" name="Google Shape;1963;p22"/>
          <p:cNvSpPr txBox="1"/>
          <p:nvPr/>
        </p:nvSpPr>
        <p:spPr>
          <a:xfrm>
            <a:off x="4246925" y="3837975"/>
            <a:ext cx="35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Vimera D4000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3"/>
          <p:cNvSpPr txBox="1"/>
          <p:nvPr>
            <p:ph type="title"/>
          </p:nvPr>
        </p:nvSpPr>
        <p:spPr>
          <a:xfrm>
            <a:off x="2508675" y="623025"/>
            <a:ext cx="5503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scheme chosen :</a:t>
            </a:r>
            <a:endParaRPr/>
          </a:p>
        </p:txBody>
      </p:sp>
      <p:sp>
        <p:nvSpPr>
          <p:cNvPr id="1969" name="Google Shape;1969;p23"/>
          <p:cNvSpPr txBox="1"/>
          <p:nvPr>
            <p:ph idx="1" type="body"/>
          </p:nvPr>
        </p:nvSpPr>
        <p:spPr>
          <a:xfrm>
            <a:off x="3380400" y="1205925"/>
            <a:ext cx="24993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White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C3E50"/>
                </a:solidFill>
                <a:latin typeface="Roboto"/>
                <a:ea typeface="Roboto"/>
                <a:cs typeface="Roboto"/>
                <a:sym typeface="Roboto"/>
              </a:rPr>
              <a:t>Associated with light, goodness, innocence, purity, and virginity.</a:t>
            </a:r>
            <a:endParaRPr sz="11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C3E50"/>
                </a:solidFill>
                <a:latin typeface="Roboto"/>
                <a:ea typeface="Roboto"/>
                <a:cs typeface="Roboto"/>
                <a:sym typeface="Roboto"/>
              </a:rPr>
              <a:t>Considered to be the color of perfection.</a:t>
            </a:r>
            <a:endParaRPr sz="11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C3E50"/>
                </a:solidFill>
                <a:latin typeface="Roboto"/>
                <a:ea typeface="Roboto"/>
                <a:cs typeface="Roboto"/>
                <a:sym typeface="Roboto"/>
              </a:rPr>
              <a:t>Signifies safety, purity, and cleanliness.</a:t>
            </a:r>
            <a:endParaRPr sz="11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C3E50"/>
                </a:solidFill>
                <a:latin typeface="Roboto"/>
                <a:ea typeface="Roboto"/>
                <a:cs typeface="Roboto"/>
                <a:sym typeface="Roboto"/>
              </a:rPr>
              <a:t>Usually has a positive connotation.</a:t>
            </a:r>
            <a:endParaRPr sz="11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C3E50"/>
                </a:solidFill>
                <a:latin typeface="Roboto"/>
                <a:ea typeface="Roboto"/>
                <a:cs typeface="Roboto"/>
                <a:sym typeface="Roboto"/>
              </a:rPr>
              <a:t>Can represent a successful beginning.</a:t>
            </a:r>
            <a:endParaRPr sz="11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C3E50"/>
                </a:solidFill>
                <a:latin typeface="Roboto"/>
                <a:ea typeface="Roboto"/>
                <a:cs typeface="Roboto"/>
                <a:sym typeface="Roboto"/>
              </a:rPr>
              <a:t>Depicts faith and purity.</a:t>
            </a:r>
            <a:endParaRPr sz="11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3E50"/>
              </a:solidFill>
            </a:endParaRPr>
          </a:p>
        </p:txBody>
      </p:sp>
      <p:sp>
        <p:nvSpPr>
          <p:cNvPr id="1970" name="Google Shape;1970;p23"/>
          <p:cNvSpPr txBox="1"/>
          <p:nvPr>
            <p:ph idx="2" type="body"/>
          </p:nvPr>
        </p:nvSpPr>
        <p:spPr>
          <a:xfrm>
            <a:off x="458600" y="1138075"/>
            <a:ext cx="3009600" cy="31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Black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C3E50"/>
                </a:solidFill>
                <a:latin typeface="Roboto"/>
                <a:ea typeface="Roboto"/>
                <a:cs typeface="Roboto"/>
                <a:sym typeface="Roboto"/>
              </a:rPr>
              <a:t>Associated with power, elegance, formality, death, evil, and mystery.</a:t>
            </a:r>
            <a:endParaRPr sz="11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C3E50"/>
                </a:solidFill>
                <a:latin typeface="Roboto"/>
                <a:ea typeface="Roboto"/>
                <a:cs typeface="Roboto"/>
                <a:sym typeface="Roboto"/>
              </a:rPr>
              <a:t>A mysterious color associated with fear and the unknown (black holes).</a:t>
            </a:r>
            <a:endParaRPr sz="11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C3E50"/>
                </a:solidFill>
                <a:latin typeface="Roboto"/>
                <a:ea typeface="Roboto"/>
                <a:cs typeface="Roboto"/>
                <a:sym typeface="Roboto"/>
              </a:rPr>
              <a:t>Usually has a negative connotation (blacklist, black humor, ‘black death’).</a:t>
            </a:r>
            <a:endParaRPr sz="11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C3E50"/>
                </a:solidFill>
                <a:latin typeface="Roboto"/>
                <a:ea typeface="Roboto"/>
                <a:cs typeface="Roboto"/>
                <a:sym typeface="Roboto"/>
              </a:rPr>
              <a:t>Denotes strength and authority; it is considered to be a very formal, elegant, and prestigious color.</a:t>
            </a:r>
            <a:endParaRPr sz="11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C3E50"/>
                </a:solidFill>
                <a:latin typeface="Roboto"/>
                <a:ea typeface="Roboto"/>
                <a:cs typeface="Roboto"/>
                <a:sym typeface="Roboto"/>
              </a:rPr>
              <a:t>The symbol of grief.</a:t>
            </a:r>
            <a:endParaRPr sz="11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23"/>
          <p:cNvSpPr txBox="1"/>
          <p:nvPr>
            <p:ph idx="3" type="body"/>
          </p:nvPr>
        </p:nvSpPr>
        <p:spPr>
          <a:xfrm>
            <a:off x="5988098" y="1205925"/>
            <a:ext cx="30096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C3E50"/>
                </a:solidFill>
              </a:rPr>
              <a:t>Red</a:t>
            </a:r>
            <a:endParaRPr b="1">
              <a:solidFill>
                <a:srgbClr val="2C3E5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C3E50"/>
                </a:solidFill>
                <a:latin typeface="Roboto"/>
                <a:ea typeface="Roboto"/>
                <a:cs typeface="Roboto"/>
                <a:sym typeface="Roboto"/>
              </a:rPr>
              <a:t>Associated with energy, war, danger, strength, power, determination as well as passion, desire, and love.</a:t>
            </a:r>
            <a:endParaRPr sz="11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C3E50"/>
                </a:solidFill>
                <a:latin typeface="Roboto"/>
                <a:ea typeface="Roboto"/>
                <a:cs typeface="Roboto"/>
                <a:sym typeface="Roboto"/>
              </a:rPr>
              <a:t>Enhances human metabolism, increases respiration rate, and raises blood pressure.</a:t>
            </a:r>
            <a:endParaRPr sz="11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C3E50"/>
                </a:solidFill>
                <a:latin typeface="Roboto"/>
                <a:ea typeface="Roboto"/>
                <a:cs typeface="Roboto"/>
                <a:sym typeface="Roboto"/>
              </a:rPr>
              <a:t>It attracts attention more than any other color, at times signifying danger.</a:t>
            </a:r>
            <a:endParaRPr sz="11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3E5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3E50"/>
              </a:solidFill>
            </a:endParaRPr>
          </a:p>
        </p:txBody>
      </p:sp>
      <p:sp>
        <p:nvSpPr>
          <p:cNvPr id="1972" name="Google Shape;1972;p2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24"/>
          <p:cNvSpPr txBox="1"/>
          <p:nvPr>
            <p:ph type="title"/>
          </p:nvPr>
        </p:nvSpPr>
        <p:spPr>
          <a:xfrm>
            <a:off x="2508675" y="623025"/>
            <a:ext cx="5503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 THAT WE WILL BE WORKING WITH :</a:t>
            </a:r>
            <a:endParaRPr/>
          </a:p>
        </p:txBody>
      </p:sp>
      <p:sp>
        <p:nvSpPr>
          <p:cNvPr id="1978" name="Google Shape;1978;p2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9" name="Google Shape;1979;p24"/>
          <p:cNvSpPr txBox="1"/>
          <p:nvPr/>
        </p:nvSpPr>
        <p:spPr>
          <a:xfrm>
            <a:off x="1510025" y="1761700"/>
            <a:ext cx="59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80" name="Google Shape;1980;p24"/>
          <p:cNvSpPr txBox="1"/>
          <p:nvPr/>
        </p:nvSpPr>
        <p:spPr>
          <a:xfrm>
            <a:off x="1258350" y="1368450"/>
            <a:ext cx="62130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HTML: HyperText Markup Language, HTML, refers to a type of descriptive computer language. ... HTML is what allows a web designer to manage the way the content of his web pages is displayed on a screen, via the browser.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CSS: CSS, for Cascading Style Sheets, is a computer language used on the Internet for formatting files and HTML pages.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Media query is a CSS technique introduced in CSS3. It uses the @media rule to include a block of CSS properties only if a certain condition is true.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Figma to design the wireframe and the model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25"/>
          <p:cNvSpPr txBox="1"/>
          <p:nvPr>
            <p:ph type="title"/>
          </p:nvPr>
        </p:nvSpPr>
        <p:spPr>
          <a:xfrm>
            <a:off x="1098700" y="164325"/>
            <a:ext cx="76503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meeting up with the client we made this Model on figma</a:t>
            </a:r>
            <a:endParaRPr/>
          </a:p>
        </p:txBody>
      </p:sp>
      <p:sp>
        <p:nvSpPr>
          <p:cNvPr id="1986" name="Google Shape;1986;p2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7" name="Google Shape;1987;p25"/>
          <p:cNvSpPr txBox="1"/>
          <p:nvPr/>
        </p:nvSpPr>
        <p:spPr>
          <a:xfrm>
            <a:off x="1510025" y="1761700"/>
            <a:ext cx="59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88" name="Google Shape;1988;p25"/>
          <p:cNvSpPr txBox="1"/>
          <p:nvPr/>
        </p:nvSpPr>
        <p:spPr>
          <a:xfrm>
            <a:off x="1258350" y="1368450"/>
            <a:ext cx="621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89" name="Google Shape;19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075" y="825850"/>
            <a:ext cx="6672726" cy="40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25"/>
          <p:cNvSpPr txBox="1"/>
          <p:nvPr/>
        </p:nvSpPr>
        <p:spPr>
          <a:xfrm>
            <a:off x="346050" y="1415650"/>
            <a:ext cx="1462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We putted in the header a navigation  bar another nav to indicate the time left before their promo ends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And a call to action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 picture of the  camera and their feaatures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6" name="Google Shape;19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75" y="251675"/>
            <a:ext cx="4991025" cy="42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7" name="Google Shape;1997;p26"/>
          <p:cNvSpPr txBox="1"/>
          <p:nvPr/>
        </p:nvSpPr>
        <p:spPr>
          <a:xfrm>
            <a:off x="3098700" y="4640175"/>
            <a:ext cx="23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Page :2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98" name="Google Shape;1998;p26"/>
          <p:cNvSpPr txBox="1"/>
          <p:nvPr/>
        </p:nvSpPr>
        <p:spPr>
          <a:xfrm>
            <a:off x="6165900" y="1226900"/>
            <a:ext cx="279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We putted a picture taken by Vimera D-4000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And added the text suggested by the client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2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4" name="Google Shape;20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00" y="152400"/>
            <a:ext cx="426755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5" name="Google Shape;2005;p27"/>
          <p:cNvSpPr txBox="1"/>
          <p:nvPr/>
        </p:nvSpPr>
        <p:spPr>
          <a:xfrm>
            <a:off x="4828925" y="660625"/>
            <a:ext cx="32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06" name="Google Shape;2006;p27"/>
          <p:cNvSpPr txBox="1"/>
          <p:nvPr/>
        </p:nvSpPr>
        <p:spPr>
          <a:xfrm>
            <a:off x="5426500" y="1462825"/>
            <a:ext cx="3322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We added a picture of our main target vloggers and a little message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To beginner vloggers who looks for a  suitable camera for their needs and vimera D 4000 will cover them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07" name="Google Shape;2007;p27"/>
          <p:cNvSpPr txBox="1"/>
          <p:nvPr/>
        </p:nvSpPr>
        <p:spPr>
          <a:xfrm>
            <a:off x="4828925" y="4215475"/>
            <a:ext cx="8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Page : 3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2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3" name="Google Shape;20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0120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4" name="Google Shape;2014;p28"/>
          <p:cNvSpPr txBox="1"/>
          <p:nvPr/>
        </p:nvSpPr>
        <p:spPr>
          <a:xfrm>
            <a:off x="5851325" y="975225"/>
            <a:ext cx="18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15" name="Google Shape;2015;p28"/>
          <p:cNvSpPr txBox="1"/>
          <p:nvPr/>
        </p:nvSpPr>
        <p:spPr>
          <a:xfrm>
            <a:off x="5819850" y="739275"/>
            <a:ext cx="292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 THE FOOTER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We added the social proof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Three recommendation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And other pictures of the camera and a call to action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“Add to card”.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1" name="Google Shape;20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625" y="304800"/>
            <a:ext cx="109238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29"/>
          <p:cNvSpPr txBox="1"/>
          <p:nvPr/>
        </p:nvSpPr>
        <p:spPr>
          <a:xfrm>
            <a:off x="4498600" y="1101050"/>
            <a:ext cx="36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This is the mobile version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23" name="Google Shape;20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1634" y="1593300"/>
            <a:ext cx="146685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3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9" name="Google Shape;2029;p30"/>
          <p:cNvSpPr txBox="1"/>
          <p:nvPr/>
        </p:nvSpPr>
        <p:spPr>
          <a:xfrm>
            <a:off x="1119450" y="755000"/>
            <a:ext cx="6905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Task: translate the header and the body to html and css and make the page responsive to mobile.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Assigned to Soukayna 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30" name="Google Shape;20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75" y="1910275"/>
            <a:ext cx="3969848" cy="281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1" name="Google Shape;20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675" y="1910278"/>
            <a:ext cx="2358225" cy="28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548" y="1910275"/>
            <a:ext cx="2013796" cy="28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3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8" name="Google Shape;2038;p31"/>
          <p:cNvSpPr txBox="1"/>
          <p:nvPr/>
        </p:nvSpPr>
        <p:spPr>
          <a:xfrm>
            <a:off x="592450" y="1730200"/>
            <a:ext cx="3906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Task : translate reviews and footer to html and css . and use Media query to make it responsive to mobile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Assigned to Zakaria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39" name="Google Shape;20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550" y="439750"/>
            <a:ext cx="3393475" cy="439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4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plan</a:t>
            </a:r>
            <a:endParaRPr sz="4000"/>
          </a:p>
        </p:txBody>
      </p:sp>
      <p:sp>
        <p:nvSpPr>
          <p:cNvPr id="1898" name="Google Shape;1898;p14"/>
          <p:cNvSpPr txBox="1"/>
          <p:nvPr/>
        </p:nvSpPr>
        <p:spPr>
          <a:xfrm>
            <a:off x="1536825" y="1502013"/>
            <a:ext cx="28629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9" name="Google Shape;1899;p1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0" name="Google Shape;1900;p14"/>
          <p:cNvSpPr txBox="1"/>
          <p:nvPr/>
        </p:nvSpPr>
        <p:spPr>
          <a:xfrm>
            <a:off x="1432650" y="1879050"/>
            <a:ext cx="6793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AutoNum type="arabicParenR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Presentation of our client and their product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AutoNum type="arabicParenR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 the needs of our client and their 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requirements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AutoNum type="arabicParenR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Analysing the color schemes ,fonts and the choice of the elements and the conception realised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AutoNum type="arabicParenR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Translating the model  to html and css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32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Translating the header to html and css </a:t>
            </a:r>
            <a:endParaRPr/>
          </a:p>
        </p:txBody>
      </p:sp>
      <p:sp>
        <p:nvSpPr>
          <p:cNvPr id="2045" name="Google Shape;2045;p3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6" name="Google Shape;20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50" y="1316275"/>
            <a:ext cx="3158731" cy="36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925" y="1316275"/>
            <a:ext cx="2929150" cy="36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33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query</a:t>
            </a:r>
            <a:endParaRPr/>
          </a:p>
        </p:txBody>
      </p:sp>
      <p:sp>
        <p:nvSpPr>
          <p:cNvPr id="2053" name="Google Shape;2053;p3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4" name="Google Shape;20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748" y="1330275"/>
            <a:ext cx="3121775" cy="363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/>
          <p:nvPr>
            <p:ph type="title"/>
          </p:nvPr>
        </p:nvSpPr>
        <p:spPr>
          <a:xfrm>
            <a:off x="166125" y="1708350"/>
            <a:ext cx="45054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Translating the footer into html and css</a:t>
            </a:r>
            <a:endParaRPr/>
          </a:p>
        </p:txBody>
      </p:sp>
      <p:sp>
        <p:nvSpPr>
          <p:cNvPr id="2060" name="Google Shape;2060;p3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1" name="Google Shape;2061;p34"/>
          <p:cNvSpPr txBox="1"/>
          <p:nvPr/>
        </p:nvSpPr>
        <p:spPr>
          <a:xfrm>
            <a:off x="1195425" y="1478550"/>
            <a:ext cx="585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62" name="Google Shape;20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575" y="715688"/>
            <a:ext cx="3476625" cy="412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35"/>
          <p:cNvSpPr txBox="1"/>
          <p:nvPr>
            <p:ph type="title"/>
          </p:nvPr>
        </p:nvSpPr>
        <p:spPr>
          <a:xfrm>
            <a:off x="1021625" y="72500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2068" name="Google Shape;2068;p3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9" name="Google Shape;20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700" y="807800"/>
            <a:ext cx="4920359" cy="418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36"/>
          <p:cNvSpPr txBox="1"/>
          <p:nvPr>
            <p:ph type="title"/>
          </p:nvPr>
        </p:nvSpPr>
        <p:spPr>
          <a:xfrm>
            <a:off x="1005900" y="21407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2075" name="Google Shape;2075;p3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6" name="Google Shape;20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225" y="1059475"/>
            <a:ext cx="2574638" cy="36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7"/>
          <p:cNvSpPr txBox="1"/>
          <p:nvPr>
            <p:ph type="title"/>
          </p:nvPr>
        </p:nvSpPr>
        <p:spPr>
          <a:xfrm>
            <a:off x="-1322025" y="14252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 query</a:t>
            </a:r>
            <a:endParaRPr/>
          </a:p>
        </p:txBody>
      </p:sp>
      <p:sp>
        <p:nvSpPr>
          <p:cNvPr id="2082" name="Google Shape;2082;p3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3" name="Google Shape;20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007" y="0"/>
            <a:ext cx="23623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8"/>
          <p:cNvSpPr txBox="1"/>
          <p:nvPr>
            <p:ph idx="4294967295" type="ctrTitle"/>
          </p:nvPr>
        </p:nvSpPr>
        <p:spPr>
          <a:xfrm>
            <a:off x="1573700" y="2157744"/>
            <a:ext cx="57135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Thanks!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089" name="Google Shape;2089;p3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5"/>
          <p:cNvSpPr txBox="1"/>
          <p:nvPr>
            <p:ph idx="4294967295" type="ctrTitle"/>
          </p:nvPr>
        </p:nvSpPr>
        <p:spPr>
          <a:xfrm>
            <a:off x="1006200" y="970294"/>
            <a:ext cx="57135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vimera</a:t>
            </a:r>
            <a:endParaRPr sz="4800"/>
          </a:p>
        </p:txBody>
      </p:sp>
      <p:sp>
        <p:nvSpPr>
          <p:cNvPr id="1906" name="Google Shape;1906;p15"/>
          <p:cNvSpPr txBox="1"/>
          <p:nvPr>
            <p:ph idx="4294967295" type="subTitle"/>
          </p:nvPr>
        </p:nvSpPr>
        <p:spPr>
          <a:xfrm>
            <a:off x="1112600" y="1728225"/>
            <a:ext cx="5713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200"/>
              <a:t>is a company that </a:t>
            </a:r>
            <a:r>
              <a:rPr b="1" lang="en" sz="3200"/>
              <a:t>Vimera pr</a:t>
            </a:r>
            <a:r>
              <a:rPr b="1" lang="en" sz="3200"/>
              <a:t>ovides professional digital cameras and offers training for photographers to excel their careers</a:t>
            </a:r>
            <a:endParaRPr b="1" sz="3200"/>
          </a:p>
        </p:txBody>
      </p:sp>
      <p:sp>
        <p:nvSpPr>
          <p:cNvPr id="1907" name="Google Shape;1907;p1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6"/>
          <p:cNvSpPr txBox="1"/>
          <p:nvPr>
            <p:ph type="ctrTitle"/>
          </p:nvPr>
        </p:nvSpPr>
        <p:spPr>
          <a:xfrm>
            <a:off x="0" y="321600"/>
            <a:ext cx="6825300" cy="7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55D4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55D4B"/>
                </a:solidFill>
              </a:rPr>
              <a:t>Their  product</a:t>
            </a:r>
            <a:endParaRPr>
              <a:solidFill>
                <a:srgbClr val="F55D4B"/>
              </a:solidFill>
            </a:endParaRPr>
          </a:p>
        </p:txBody>
      </p:sp>
      <p:sp>
        <p:nvSpPr>
          <p:cNvPr id="1913" name="Google Shape;1913;p16"/>
          <p:cNvSpPr txBox="1"/>
          <p:nvPr>
            <p:ph idx="1" type="subTitle"/>
          </p:nvPr>
        </p:nvSpPr>
        <p:spPr>
          <a:xfrm>
            <a:off x="723550" y="1176650"/>
            <a:ext cx="4167900" cy="19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Camera Vimera 4000 D</a:t>
            </a:r>
            <a:endParaRPr sz="13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1C1C1C"/>
                </a:solidFill>
                <a:latin typeface="Roboto"/>
                <a:ea typeface="Roboto"/>
                <a:cs typeface="Roboto"/>
                <a:sym typeface="Roboto"/>
              </a:rPr>
              <a:t>It ‘s a</a:t>
            </a:r>
            <a:r>
              <a:rPr lang="en" sz="1450">
                <a:solidFill>
                  <a:srgbClr val="1C1C1C"/>
                </a:solidFill>
                <a:latin typeface="Roboto"/>
                <a:ea typeface="Roboto"/>
                <a:cs typeface="Roboto"/>
                <a:sym typeface="Roboto"/>
              </a:rPr>
              <a:t> Full-</a:t>
            </a:r>
            <a:r>
              <a:rPr lang="en" sz="1450">
                <a:solidFill>
                  <a:srgbClr val="1C1C1C"/>
                </a:solidFill>
                <a:latin typeface="Roboto"/>
                <a:ea typeface="Roboto"/>
                <a:cs typeface="Roboto"/>
                <a:sym typeface="Roboto"/>
              </a:rPr>
              <a:t>frame</a:t>
            </a:r>
            <a:r>
              <a:rPr lang="en" sz="1450">
                <a:solidFill>
                  <a:srgbClr val="1C1C1C"/>
                </a:solidFill>
                <a:latin typeface="Roboto"/>
                <a:ea typeface="Roboto"/>
                <a:cs typeface="Roboto"/>
                <a:sym typeface="Roboto"/>
              </a:rPr>
              <a:t>  interchangeable camera for amazing  stills and rich video. </a:t>
            </a:r>
            <a:endParaRPr sz="1450">
              <a:solidFill>
                <a:srgbClr val="1C1C1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4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1C1C1C"/>
                </a:solidFill>
                <a:latin typeface="Roboto"/>
                <a:ea typeface="Roboto"/>
                <a:cs typeface="Roboto"/>
                <a:sym typeface="Roboto"/>
              </a:rPr>
              <a:t>They are proposing a price of  </a:t>
            </a:r>
            <a:r>
              <a:rPr lang="en" sz="175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$2,699.99 </a:t>
            </a:r>
            <a:endParaRPr sz="1750">
              <a:solidFill>
                <a:srgbClr val="1C1C1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4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Instead of </a:t>
            </a:r>
            <a:r>
              <a:rPr lang="en" sz="1450">
                <a:solidFill>
                  <a:srgbClr val="1C1C1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75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$3,699.99 </a:t>
            </a:r>
            <a:endParaRPr sz="1750">
              <a:solidFill>
                <a:srgbClr val="1C1C1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C1C1C"/>
              </a:solidFill>
            </a:endParaRPr>
          </a:p>
        </p:txBody>
      </p:sp>
      <p:sp>
        <p:nvSpPr>
          <p:cNvPr id="1914" name="Google Shape;1914;p1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5" name="Google Shape;19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675" y="1176639"/>
            <a:ext cx="3728101" cy="2476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7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client needs </a:t>
            </a:r>
            <a:endParaRPr/>
          </a:p>
        </p:txBody>
      </p:sp>
      <p:sp>
        <p:nvSpPr>
          <p:cNvPr id="1921" name="Google Shape;1921;p17"/>
          <p:cNvSpPr txBox="1"/>
          <p:nvPr>
            <p:ph idx="1" type="body"/>
          </p:nvPr>
        </p:nvSpPr>
        <p:spPr>
          <a:xfrm>
            <a:off x="1131750" y="1270750"/>
            <a:ext cx="72912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AutoNum type="arabicParenR"/>
            </a:pPr>
            <a:r>
              <a:rPr lang="en" sz="2200"/>
              <a:t>A landing page for their first product for Mobile phones  and Desktop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 sz="2200"/>
              <a:t>A smooth design for the website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 sz="2200"/>
              <a:t>Modern color scheme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 sz="2200"/>
              <a:t>Clear call to action (add to card) The design relies on pictures since their product is a camera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 sz="2200"/>
              <a:t>Add in the footer the reviews of their clients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 sz="2200"/>
              <a:t>Their main audience are </a:t>
            </a:r>
            <a:r>
              <a:rPr lang="en" sz="2200"/>
              <a:t>photographers</a:t>
            </a:r>
            <a:r>
              <a:rPr lang="en" sz="2200"/>
              <a:t>,vloggers and Youtubers</a:t>
            </a:r>
            <a:endParaRPr sz="2200"/>
          </a:p>
        </p:txBody>
      </p:sp>
      <p:sp>
        <p:nvSpPr>
          <p:cNvPr id="1922" name="Google Shape;1922;p1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8"/>
          <p:cNvSpPr txBox="1"/>
          <p:nvPr>
            <p:ph idx="4294967295" type="ctrTitle"/>
          </p:nvPr>
        </p:nvSpPr>
        <p:spPr>
          <a:xfrm>
            <a:off x="1374150" y="2444138"/>
            <a:ext cx="6395700" cy="9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Our </a:t>
            </a:r>
            <a:r>
              <a:rPr lang="en" sz="7200">
                <a:solidFill>
                  <a:srgbClr val="FFFFFF"/>
                </a:solidFill>
              </a:rPr>
              <a:t>BIG CONCEPT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28" name="Google Shape;1928;p18"/>
          <p:cNvSpPr txBox="1"/>
          <p:nvPr>
            <p:ph idx="4294967295" type="subTitle"/>
          </p:nvPr>
        </p:nvSpPr>
        <p:spPr>
          <a:xfrm>
            <a:off x="1374150" y="3240109"/>
            <a:ext cx="6395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Bring the attention of your audience over high quality pictures since the company produces Camera</a:t>
            </a:r>
            <a:endParaRPr sz="2200"/>
          </a:p>
        </p:txBody>
      </p:sp>
      <p:sp>
        <p:nvSpPr>
          <p:cNvPr id="1929" name="Google Shape;1929;p18"/>
          <p:cNvSpPr/>
          <p:nvPr/>
        </p:nvSpPr>
        <p:spPr>
          <a:xfrm>
            <a:off x="3515725" y="299100"/>
            <a:ext cx="2123707" cy="1892065"/>
          </a:xfrm>
          <a:custGeom>
            <a:rect b="b" l="l" r="r" t="t"/>
            <a:pathLst>
              <a:path extrusionOk="0" h="82958" w="89712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0" name="Google Shape;1930;p18"/>
          <p:cNvSpPr/>
          <p:nvPr/>
        </p:nvSpPr>
        <p:spPr>
          <a:xfrm>
            <a:off x="4139482" y="743625"/>
            <a:ext cx="867483" cy="1003003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1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7" name="Google Shape;1937;p19"/>
          <p:cNvSpPr txBox="1"/>
          <p:nvPr/>
        </p:nvSpPr>
        <p:spPr>
          <a:xfrm>
            <a:off x="2648825" y="700750"/>
            <a:ext cx="36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38" name="Google Shape;1938;p19"/>
          <p:cNvSpPr txBox="1"/>
          <p:nvPr/>
        </p:nvSpPr>
        <p:spPr>
          <a:xfrm>
            <a:off x="1408300" y="1893075"/>
            <a:ext cx="255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Based on our client needs we made this wireframe for desktop and mobile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39" name="Google Shape;19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450" y="-12"/>
            <a:ext cx="3062075" cy="48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2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5" name="Google Shape;1945;p20"/>
          <p:cNvSpPr txBox="1"/>
          <p:nvPr/>
        </p:nvSpPr>
        <p:spPr>
          <a:xfrm>
            <a:off x="2578750" y="321600"/>
            <a:ext cx="476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Our inspiring frame was sony landing page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46" name="Google Shape;19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853825"/>
            <a:ext cx="8918002" cy="428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2" name="Google Shape;1952;p21"/>
          <p:cNvSpPr txBox="1"/>
          <p:nvPr/>
        </p:nvSpPr>
        <p:spPr>
          <a:xfrm>
            <a:off x="2648825" y="700750"/>
            <a:ext cx="36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53" name="Google Shape;1953;p21"/>
          <p:cNvSpPr txBox="1"/>
          <p:nvPr/>
        </p:nvSpPr>
        <p:spPr>
          <a:xfrm>
            <a:off x="2865600" y="406450"/>
            <a:ext cx="341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After meeting with the client we choose those picture to be displayed on the page: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54" name="Google Shape;19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875" y="1779900"/>
            <a:ext cx="4194126" cy="31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450" y="1808812"/>
            <a:ext cx="3970751" cy="31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